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93B4C-F525-6644-AAA4-22DBFC352EE0}" type="datetimeFigureOut">
              <a:rPr lang="en-US" smtClean="0"/>
              <a:t>3/11/10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9373D-1A0E-A44C-9A41-63017A0FBA3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1" Type="http://schemas.openxmlformats.org/officeDocument/2006/relationships/video" Target="file://localhost/Users/sherylsmith/Desktop/getting%20to%20know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etting to know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38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Buhler Unified School Dist #313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Sheryl Smith</dc:creator>
  <cp:lastModifiedBy>Sheryl Smith</cp:lastModifiedBy>
  <cp:revision>1</cp:revision>
  <dcterms:created xsi:type="dcterms:W3CDTF">2010-03-12T05:42:50Z</dcterms:created>
  <dcterms:modified xsi:type="dcterms:W3CDTF">2010-03-12T05:43:43Z</dcterms:modified>
</cp:coreProperties>
</file>